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76" r:id="rId1"/>
  </p:sldMasterIdLst>
  <p:notesMasterIdLst>
    <p:notesMasterId r:id="rId10"/>
  </p:notesMasterIdLst>
  <p:handoutMasterIdLst>
    <p:handoutMasterId r:id="rId11"/>
  </p:handoutMasterIdLst>
  <p:sldIdLst>
    <p:sldId id="267" r:id="rId2"/>
    <p:sldId id="397" r:id="rId3"/>
    <p:sldId id="386" r:id="rId4"/>
    <p:sldId id="399" r:id="rId5"/>
    <p:sldId id="401" r:id="rId6"/>
    <p:sldId id="396" r:id="rId7"/>
    <p:sldId id="394" r:id="rId8"/>
    <p:sldId id="395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6600FF"/>
    <a:srgbClr val="343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DC940-DA4E-4C5F-ACD6-85234B4674F7}" v="28" dt="2022-09-30T16:46:53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>
      <p:cViewPr varScale="1">
        <p:scale>
          <a:sx n="74" d="100"/>
          <a:sy n="74" d="100"/>
        </p:scale>
        <p:origin x="1470" y="1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Travers" userId="d8aac535-2310-4444-8699-2f36b0257303" providerId="ADAL" clId="{B03DC940-DA4E-4C5F-ACD6-85234B4674F7}"/>
    <pc:docChg chg="undo custSel addSld delSld modSld sldOrd">
      <pc:chgData name="Damien Travers" userId="d8aac535-2310-4444-8699-2f36b0257303" providerId="ADAL" clId="{B03DC940-DA4E-4C5F-ACD6-85234B4674F7}" dt="2022-09-30T16:47:43.316" v="1158" actId="27636"/>
      <pc:docMkLst>
        <pc:docMk/>
      </pc:docMkLst>
      <pc:sldChg chg="modSp mod">
        <pc:chgData name="Damien Travers" userId="d8aac535-2310-4444-8699-2f36b0257303" providerId="ADAL" clId="{B03DC940-DA4E-4C5F-ACD6-85234B4674F7}" dt="2022-09-30T16:43:57.950" v="1132" actId="27636"/>
        <pc:sldMkLst>
          <pc:docMk/>
          <pc:sldMk cId="0" sldId="259"/>
        </pc:sldMkLst>
        <pc:spChg chg="mod">
          <ac:chgData name="Damien Travers" userId="d8aac535-2310-4444-8699-2f36b0257303" providerId="ADAL" clId="{B03DC940-DA4E-4C5F-ACD6-85234B4674F7}" dt="2022-09-30T16:43:57.950" v="1132" actId="27636"/>
          <ac:spMkLst>
            <pc:docMk/>
            <pc:sldMk cId="0" sldId="259"/>
            <ac:spMk id="3" creationId="{00000000-0000-0000-0000-000000000000}"/>
          </ac:spMkLst>
        </pc:spChg>
        <pc:picChg chg="mod">
          <ac:chgData name="Damien Travers" userId="d8aac535-2310-4444-8699-2f36b0257303" providerId="ADAL" clId="{B03DC940-DA4E-4C5F-ACD6-85234B4674F7}" dt="2022-09-30T16:43:48.971" v="1130" actId="1076"/>
          <ac:picMkLst>
            <pc:docMk/>
            <pc:sldMk cId="0" sldId="259"/>
            <ac:picMk id="8" creationId="{00000000-0000-0000-0000-000000000000}"/>
          </ac:picMkLst>
        </pc:picChg>
      </pc:sldChg>
      <pc:sldChg chg="modSp">
        <pc:chgData name="Damien Travers" userId="d8aac535-2310-4444-8699-2f36b0257303" providerId="ADAL" clId="{B03DC940-DA4E-4C5F-ACD6-85234B4674F7}" dt="2022-09-30T16:40:31.380" v="1098"/>
        <pc:sldMkLst>
          <pc:docMk/>
          <pc:sldMk cId="0" sldId="267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0" sldId="267"/>
            <ac:spMk id="8" creationId="{00000000-0000-0000-0000-000000000000}"/>
          </ac:spMkLst>
        </pc:spChg>
      </pc:sldChg>
      <pc:sldChg chg="addSp delSp modSp mod ord">
        <pc:chgData name="Damien Travers" userId="d8aac535-2310-4444-8699-2f36b0257303" providerId="ADAL" clId="{B03DC940-DA4E-4C5F-ACD6-85234B4674F7}" dt="2022-09-30T16:40:18.466" v="1093" actId="27636"/>
        <pc:sldMkLst>
          <pc:docMk/>
          <pc:sldMk cId="0" sldId="268"/>
        </pc:sldMkLst>
        <pc:spChg chg="mod">
          <ac:chgData name="Damien Travers" userId="d8aac535-2310-4444-8699-2f36b0257303" providerId="ADAL" clId="{B03DC940-DA4E-4C5F-ACD6-85234B4674F7}" dt="2022-09-30T16:40:18.466" v="1093" actId="27636"/>
          <ac:spMkLst>
            <pc:docMk/>
            <pc:sldMk cId="0" sldId="268"/>
            <ac:spMk id="2" creationId="{00000000-0000-0000-0000-000000000000}"/>
          </ac:spMkLst>
        </pc:spChg>
        <pc:spChg chg="add del">
          <ac:chgData name="Damien Travers" userId="d8aac535-2310-4444-8699-2f36b0257303" providerId="ADAL" clId="{B03DC940-DA4E-4C5F-ACD6-85234B4674F7}" dt="2022-09-30T16:05:27.717" v="202" actId="22"/>
          <ac:spMkLst>
            <pc:docMk/>
            <pc:sldMk cId="0" sldId="268"/>
            <ac:spMk id="5" creationId="{B220E0A2-4463-60E7-8F07-752CD371B57D}"/>
          </ac:spMkLst>
        </pc:spChg>
      </pc:sldChg>
      <pc:sldChg chg="modSp mod">
        <pc:chgData name="Damien Travers" userId="d8aac535-2310-4444-8699-2f36b0257303" providerId="ADAL" clId="{B03DC940-DA4E-4C5F-ACD6-85234B4674F7}" dt="2022-09-30T16:45:00.225" v="1146" actId="1076"/>
        <pc:sldMkLst>
          <pc:docMk/>
          <pc:sldMk cId="0" sldId="269"/>
        </pc:sldMkLst>
        <pc:spChg chg="mod">
          <ac:chgData name="Damien Travers" userId="d8aac535-2310-4444-8699-2f36b0257303" providerId="ADAL" clId="{B03DC940-DA4E-4C5F-ACD6-85234B4674F7}" dt="2022-09-30T16:44:38.405" v="1138" actId="20577"/>
          <ac:spMkLst>
            <pc:docMk/>
            <pc:sldMk cId="0" sldId="269"/>
            <ac:spMk id="3" creationId="{00000000-0000-0000-0000-000000000000}"/>
          </ac:spMkLst>
        </pc:spChg>
        <pc:picChg chg="mod">
          <ac:chgData name="Damien Travers" userId="d8aac535-2310-4444-8699-2f36b0257303" providerId="ADAL" clId="{B03DC940-DA4E-4C5F-ACD6-85234B4674F7}" dt="2022-09-30T16:44:56.569" v="1144" actId="1076"/>
          <ac:picMkLst>
            <pc:docMk/>
            <pc:sldMk cId="0" sldId="269"/>
            <ac:picMk id="13" creationId="{00000000-0000-0000-0000-000000000000}"/>
          </ac:picMkLst>
        </pc:picChg>
        <pc:picChg chg="mod">
          <ac:chgData name="Damien Travers" userId="d8aac535-2310-4444-8699-2f36b0257303" providerId="ADAL" clId="{B03DC940-DA4E-4C5F-ACD6-85234B4674F7}" dt="2022-09-30T16:45:00.225" v="1146" actId="1076"/>
          <ac:picMkLst>
            <pc:docMk/>
            <pc:sldMk cId="0" sldId="269"/>
            <ac:picMk id="14" creationId="{00000000-0000-0000-0000-000000000000}"/>
          </ac:picMkLst>
        </pc:picChg>
        <pc:picChg chg="mod">
          <ac:chgData name="Damien Travers" userId="d8aac535-2310-4444-8699-2f36b0257303" providerId="ADAL" clId="{B03DC940-DA4E-4C5F-ACD6-85234B4674F7}" dt="2022-09-30T16:44:58.465" v="1145" actId="1076"/>
          <ac:picMkLst>
            <pc:docMk/>
            <pc:sldMk cId="0" sldId="269"/>
            <ac:picMk id="15" creationId="{00000000-0000-0000-0000-000000000000}"/>
          </ac:picMkLst>
        </pc:picChg>
        <pc:picChg chg="mod">
          <ac:chgData name="Damien Travers" userId="d8aac535-2310-4444-8699-2f36b0257303" providerId="ADAL" clId="{B03DC940-DA4E-4C5F-ACD6-85234B4674F7}" dt="2022-09-30T16:44:54.250" v="1143" actId="1076"/>
          <ac:picMkLst>
            <pc:docMk/>
            <pc:sldMk cId="0" sldId="269"/>
            <ac:picMk id="16" creationId="{00000000-0000-0000-0000-000000000000}"/>
          </ac:picMkLst>
        </pc:picChg>
      </pc:sldChg>
      <pc:sldChg chg="modSp mod">
        <pc:chgData name="Damien Travers" userId="d8aac535-2310-4444-8699-2f36b0257303" providerId="ADAL" clId="{B03DC940-DA4E-4C5F-ACD6-85234B4674F7}" dt="2022-09-30T16:47:24.136" v="1155" actId="1076"/>
        <pc:sldMkLst>
          <pc:docMk/>
          <pc:sldMk cId="0" sldId="273"/>
        </pc:sldMkLst>
        <pc:spChg chg="mod">
          <ac:chgData name="Damien Travers" userId="d8aac535-2310-4444-8699-2f36b0257303" providerId="ADAL" clId="{B03DC940-DA4E-4C5F-ACD6-85234B4674F7}" dt="2022-09-30T16:40:31.550" v="1102" actId="27636"/>
          <ac:spMkLst>
            <pc:docMk/>
            <pc:sldMk cId="0" sldId="273"/>
            <ac:spMk id="3" creationId="{00000000-0000-0000-0000-000000000000}"/>
          </ac:spMkLst>
        </pc:spChg>
        <pc:picChg chg="mod">
          <ac:chgData name="Damien Travers" userId="d8aac535-2310-4444-8699-2f36b0257303" providerId="ADAL" clId="{B03DC940-DA4E-4C5F-ACD6-85234B4674F7}" dt="2022-09-30T16:47:24.136" v="1155" actId="1076"/>
          <ac:picMkLst>
            <pc:docMk/>
            <pc:sldMk cId="0" sldId="273"/>
            <ac:picMk id="5" creationId="{00000000-0000-0000-0000-000000000000}"/>
          </ac:picMkLst>
        </pc:picChg>
        <pc:picChg chg="mod">
          <ac:chgData name="Damien Travers" userId="d8aac535-2310-4444-8699-2f36b0257303" providerId="ADAL" clId="{B03DC940-DA4E-4C5F-ACD6-85234B4674F7}" dt="2022-09-30T16:41:15.634" v="1109" actId="1076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Damien Travers" userId="d8aac535-2310-4444-8699-2f36b0257303" providerId="ADAL" clId="{B03DC940-DA4E-4C5F-ACD6-85234B4674F7}" dt="2022-09-30T16:47:43.316" v="1158" actId="27636"/>
        <pc:sldMkLst>
          <pc:docMk/>
          <pc:sldMk cId="0" sldId="277"/>
        </pc:sldMkLst>
        <pc:spChg chg="mod">
          <ac:chgData name="Damien Travers" userId="d8aac535-2310-4444-8699-2f36b0257303" providerId="ADAL" clId="{B03DC940-DA4E-4C5F-ACD6-85234B4674F7}" dt="2022-09-30T16:47:43.316" v="1158" actId="27636"/>
          <ac:spMkLst>
            <pc:docMk/>
            <pc:sldMk cId="0" sldId="277"/>
            <ac:spMk id="3" creationId="{00000000-0000-0000-0000-000000000000}"/>
          </ac:spMkLst>
        </pc:spChg>
        <pc:picChg chg="mod">
          <ac:chgData name="Damien Travers" userId="d8aac535-2310-4444-8699-2f36b0257303" providerId="ADAL" clId="{B03DC940-DA4E-4C5F-ACD6-85234B4674F7}" dt="2022-09-30T16:30:05.254" v="311" actId="1076"/>
          <ac:picMkLst>
            <pc:docMk/>
            <pc:sldMk cId="0" sldId="277"/>
            <ac:picMk id="4098" creationId="{00000000-0000-0000-0000-000000000000}"/>
          </ac:picMkLst>
        </pc:picChg>
      </pc:sldChg>
      <pc:sldChg chg="modSp mod">
        <pc:chgData name="Damien Travers" userId="d8aac535-2310-4444-8699-2f36b0257303" providerId="ADAL" clId="{B03DC940-DA4E-4C5F-ACD6-85234B4674F7}" dt="2022-09-30T16:47:11.704" v="1154" actId="27636"/>
        <pc:sldMkLst>
          <pc:docMk/>
          <pc:sldMk cId="0" sldId="278"/>
        </pc:sldMkLst>
        <pc:spChg chg="mod">
          <ac:chgData name="Damien Travers" userId="d8aac535-2310-4444-8699-2f36b0257303" providerId="ADAL" clId="{B03DC940-DA4E-4C5F-ACD6-85234B4674F7}" dt="2022-09-30T16:40:18.451" v="1092" actId="27636"/>
          <ac:spMkLst>
            <pc:docMk/>
            <pc:sldMk cId="0" sldId="278"/>
            <ac:spMk id="2" creationId="{00000000-0000-0000-0000-000000000000}"/>
          </ac:spMkLst>
        </pc:spChg>
        <pc:spChg chg="mod">
          <ac:chgData name="Damien Travers" userId="d8aac535-2310-4444-8699-2f36b0257303" providerId="ADAL" clId="{B03DC940-DA4E-4C5F-ACD6-85234B4674F7}" dt="2022-09-30T16:47:11.704" v="1154" actId="27636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Damien Travers" userId="d8aac535-2310-4444-8699-2f36b0257303" providerId="ADAL" clId="{B03DC940-DA4E-4C5F-ACD6-85234B4674F7}" dt="2022-09-30T16:46:36.752" v="1149" actId="14100"/>
        <pc:sldMkLst>
          <pc:docMk/>
          <pc:sldMk cId="0" sldId="283"/>
        </pc:sldMkLst>
        <pc:spChg chg="mod">
          <ac:chgData name="Damien Travers" userId="d8aac535-2310-4444-8699-2f36b0257303" providerId="ADAL" clId="{B03DC940-DA4E-4C5F-ACD6-85234B4674F7}" dt="2022-09-30T16:40:18.466" v="1094" actId="27636"/>
          <ac:spMkLst>
            <pc:docMk/>
            <pc:sldMk cId="0" sldId="283"/>
            <ac:spMk id="2" creationId="{00000000-0000-0000-0000-000000000000}"/>
          </ac:spMkLst>
        </pc:spChg>
        <pc:picChg chg="mod">
          <ac:chgData name="Damien Travers" userId="d8aac535-2310-4444-8699-2f36b0257303" providerId="ADAL" clId="{B03DC940-DA4E-4C5F-ACD6-85234B4674F7}" dt="2022-09-30T16:43:03.643" v="1122" actId="1076"/>
          <ac:picMkLst>
            <pc:docMk/>
            <pc:sldMk cId="0" sldId="283"/>
            <ac:picMk id="8" creationId="{00000000-0000-0000-0000-000000000000}"/>
          </ac:picMkLst>
        </pc:picChg>
        <pc:picChg chg="mod">
          <ac:chgData name="Damien Travers" userId="d8aac535-2310-4444-8699-2f36b0257303" providerId="ADAL" clId="{B03DC940-DA4E-4C5F-ACD6-85234B4674F7}" dt="2022-09-30T16:46:36.752" v="1149" actId="14100"/>
          <ac:picMkLst>
            <pc:docMk/>
            <pc:sldMk cId="0" sldId="283"/>
            <ac:picMk id="5122" creationId="{00000000-0000-0000-0000-000000000000}"/>
          </ac:picMkLst>
        </pc:picChg>
      </pc:sldChg>
      <pc:sldChg chg="modSp mod">
        <pc:chgData name="Damien Travers" userId="d8aac535-2310-4444-8699-2f36b0257303" providerId="ADAL" clId="{B03DC940-DA4E-4C5F-ACD6-85234B4674F7}" dt="2022-09-30T16:46:24.366" v="1148" actId="14100"/>
        <pc:sldMkLst>
          <pc:docMk/>
          <pc:sldMk cId="0" sldId="285"/>
        </pc:sldMkLst>
        <pc:spChg chg="mod">
          <ac:chgData name="Damien Travers" userId="d8aac535-2310-4444-8699-2f36b0257303" providerId="ADAL" clId="{B03DC940-DA4E-4C5F-ACD6-85234B4674F7}" dt="2022-09-30T16:40:18.466" v="1095" actId="27636"/>
          <ac:spMkLst>
            <pc:docMk/>
            <pc:sldMk cId="0" sldId="285"/>
            <ac:spMk id="2" creationId="{00000000-0000-0000-0000-000000000000}"/>
          </ac:spMkLst>
        </pc:spChg>
        <pc:spChg chg="mod">
          <ac:chgData name="Damien Travers" userId="d8aac535-2310-4444-8699-2f36b0257303" providerId="ADAL" clId="{B03DC940-DA4E-4C5F-ACD6-85234B4674F7}" dt="2022-09-30T16:43:39.124" v="1129" actId="14100"/>
          <ac:spMkLst>
            <pc:docMk/>
            <pc:sldMk cId="0" sldId="285"/>
            <ac:spMk id="3" creationId="{00000000-0000-0000-0000-000000000000}"/>
          </ac:spMkLst>
        </pc:spChg>
        <pc:picChg chg="mod">
          <ac:chgData name="Damien Travers" userId="d8aac535-2310-4444-8699-2f36b0257303" providerId="ADAL" clId="{B03DC940-DA4E-4C5F-ACD6-85234B4674F7}" dt="2022-09-30T16:46:24.366" v="1148" actId="14100"/>
          <ac:picMkLst>
            <pc:docMk/>
            <pc:sldMk cId="0" sldId="285"/>
            <ac:picMk id="5122" creationId="{00000000-0000-0000-0000-000000000000}"/>
          </ac:picMkLst>
        </pc:picChg>
      </pc:sldChg>
      <pc:sldChg chg="modSp mod">
        <pc:chgData name="Damien Travers" userId="d8aac535-2310-4444-8699-2f36b0257303" providerId="ADAL" clId="{B03DC940-DA4E-4C5F-ACD6-85234B4674F7}" dt="2022-09-30T16:40:49.412" v="1108" actId="27636"/>
        <pc:sldMkLst>
          <pc:docMk/>
          <pc:sldMk cId="0" sldId="290"/>
        </pc:sldMkLst>
        <pc:spChg chg="mod">
          <ac:chgData name="Damien Travers" userId="d8aac535-2310-4444-8699-2f36b0257303" providerId="ADAL" clId="{B03DC940-DA4E-4C5F-ACD6-85234B4674F7}" dt="2022-09-30T16:40:18.421" v="1087" actId="27636"/>
          <ac:spMkLst>
            <pc:docMk/>
            <pc:sldMk cId="0" sldId="290"/>
            <ac:spMk id="2" creationId="{00000000-0000-0000-0000-000000000000}"/>
          </ac:spMkLst>
        </pc:spChg>
        <pc:spChg chg="mod">
          <ac:chgData name="Damien Travers" userId="d8aac535-2310-4444-8699-2f36b0257303" providerId="ADAL" clId="{B03DC940-DA4E-4C5F-ACD6-85234B4674F7}" dt="2022-09-30T16:40:49.412" v="1108" actId="27636"/>
          <ac:spMkLst>
            <pc:docMk/>
            <pc:sldMk cId="0" sldId="290"/>
            <ac:spMk id="3" creationId="{00000000-0000-0000-0000-000000000000}"/>
          </ac:spMkLst>
        </pc:spChg>
      </pc:sldChg>
      <pc:sldChg chg="modSp mod">
        <pc:chgData name="Damien Travers" userId="d8aac535-2310-4444-8699-2f36b0257303" providerId="ADAL" clId="{B03DC940-DA4E-4C5F-ACD6-85234B4674F7}" dt="2022-09-30T16:40:18.421" v="1088" actId="27636"/>
        <pc:sldMkLst>
          <pc:docMk/>
          <pc:sldMk cId="0" sldId="295"/>
        </pc:sldMkLst>
        <pc:spChg chg="mod">
          <ac:chgData name="Damien Travers" userId="d8aac535-2310-4444-8699-2f36b0257303" providerId="ADAL" clId="{B03DC940-DA4E-4C5F-ACD6-85234B4674F7}" dt="2022-09-30T16:40:18.421" v="1088" actId="27636"/>
          <ac:spMkLst>
            <pc:docMk/>
            <pc:sldMk cId="0" sldId="295"/>
            <ac:spMk id="2" creationId="{00000000-0000-0000-0000-000000000000}"/>
          </ac:spMkLst>
        </pc:spChg>
      </pc:sldChg>
      <pc:sldChg chg="modSp mod">
        <pc:chgData name="Damien Travers" userId="d8aac535-2310-4444-8699-2f36b0257303" providerId="ADAL" clId="{B03DC940-DA4E-4C5F-ACD6-85234B4674F7}" dt="2022-09-30T16:40:31.380" v="1098"/>
        <pc:sldMkLst>
          <pc:docMk/>
          <pc:sldMk cId="1306985145" sldId="298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1306985145" sldId="298"/>
            <ac:spMk id="2" creationId="{00000000-0000-0000-0000-000000000000}"/>
          </ac:spMkLst>
        </pc:spChg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1306985145" sldId="298"/>
            <ac:spMk id="3" creationId="{00000000-0000-0000-0000-000000000000}"/>
          </ac:spMkLst>
        </pc:spChg>
      </pc:sldChg>
      <pc:sldChg chg="addSp modSp mod">
        <pc:chgData name="Damien Travers" userId="d8aac535-2310-4444-8699-2f36b0257303" providerId="ADAL" clId="{B03DC940-DA4E-4C5F-ACD6-85234B4674F7}" dt="2022-09-30T16:46:53.068" v="1150" actId="1076"/>
        <pc:sldMkLst>
          <pc:docMk/>
          <pc:sldMk cId="4049813002" sldId="299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4049813002" sldId="299"/>
            <ac:spMk id="2" creationId="{6D5EFFF1-E24F-0E00-8BD4-A409EF67FF19}"/>
          </ac:spMkLst>
        </pc:spChg>
        <pc:spChg chg="mod">
          <ac:chgData name="Damien Travers" userId="d8aac535-2310-4444-8699-2f36b0257303" providerId="ADAL" clId="{B03DC940-DA4E-4C5F-ACD6-85234B4674F7}" dt="2022-09-30T16:41:56.699" v="1115" actId="14100"/>
          <ac:spMkLst>
            <pc:docMk/>
            <pc:sldMk cId="4049813002" sldId="299"/>
            <ac:spMk id="3" creationId="{A14235EE-727F-8957-5E2C-B40AEDC2F0B9}"/>
          </ac:spMkLst>
        </pc:spChg>
        <pc:spChg chg="add mod">
          <ac:chgData name="Damien Travers" userId="d8aac535-2310-4444-8699-2f36b0257303" providerId="ADAL" clId="{B03DC940-DA4E-4C5F-ACD6-85234B4674F7}" dt="2022-09-30T15:50:17.732" v="1" actId="1076"/>
          <ac:spMkLst>
            <pc:docMk/>
            <pc:sldMk cId="4049813002" sldId="299"/>
            <ac:spMk id="4" creationId="{5CBE7AB4-57BD-F5A5-3168-CACF888BB8ED}"/>
          </ac:spMkLst>
        </pc:spChg>
        <pc:spChg chg="add mod">
          <ac:chgData name="Damien Travers" userId="d8aac535-2310-4444-8699-2f36b0257303" providerId="ADAL" clId="{B03DC940-DA4E-4C5F-ACD6-85234B4674F7}" dt="2022-09-30T15:54:02.161" v="127" actId="20577"/>
          <ac:spMkLst>
            <pc:docMk/>
            <pc:sldMk cId="4049813002" sldId="299"/>
            <ac:spMk id="5" creationId="{F887F9BD-A122-EA93-7904-C4030661D703}"/>
          </ac:spMkLst>
        </pc:spChg>
        <pc:picChg chg="add mod">
          <ac:chgData name="Damien Travers" userId="d8aac535-2310-4444-8699-2f36b0257303" providerId="ADAL" clId="{B03DC940-DA4E-4C5F-ACD6-85234B4674F7}" dt="2022-09-30T16:46:53.068" v="1150" actId="1076"/>
          <ac:picMkLst>
            <pc:docMk/>
            <pc:sldMk cId="4049813002" sldId="299"/>
            <ac:picMk id="1025" creationId="{D7D2A7C9-D271-7C34-54F1-1DB7B8BD2F28}"/>
          </ac:picMkLst>
        </pc:picChg>
      </pc:sldChg>
      <pc:sldChg chg="addSp delSp modSp new mod">
        <pc:chgData name="Damien Travers" userId="d8aac535-2310-4444-8699-2f36b0257303" providerId="ADAL" clId="{B03DC940-DA4E-4C5F-ACD6-85234B4674F7}" dt="2022-09-30T16:42:12.027" v="1117" actId="14100"/>
        <pc:sldMkLst>
          <pc:docMk/>
          <pc:sldMk cId="2032671726" sldId="300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2032671726" sldId="300"/>
            <ac:spMk id="2" creationId="{BDDE549F-110E-BFF8-B1B2-144E01E78426}"/>
          </ac:spMkLst>
        </pc:spChg>
        <pc:spChg chg="del">
          <ac:chgData name="Damien Travers" userId="d8aac535-2310-4444-8699-2f36b0257303" providerId="ADAL" clId="{B03DC940-DA4E-4C5F-ACD6-85234B4674F7}" dt="2022-09-30T15:55:01.042" v="130" actId="22"/>
          <ac:spMkLst>
            <pc:docMk/>
            <pc:sldMk cId="2032671726" sldId="300"/>
            <ac:spMk id="3" creationId="{3F87FF7E-AE0C-2573-BAC1-E64DC5850623}"/>
          </ac:spMkLst>
        </pc:spChg>
        <pc:picChg chg="add mod ord">
          <ac:chgData name="Damien Travers" userId="d8aac535-2310-4444-8699-2f36b0257303" providerId="ADAL" clId="{B03DC940-DA4E-4C5F-ACD6-85234B4674F7}" dt="2022-09-30T16:42:12.027" v="1117" actId="14100"/>
          <ac:picMkLst>
            <pc:docMk/>
            <pc:sldMk cId="2032671726" sldId="300"/>
            <ac:picMk id="5" creationId="{E24BA36E-7B88-085F-AEFA-A34AD21BCA53}"/>
          </ac:picMkLst>
        </pc:picChg>
      </pc:sldChg>
      <pc:sldChg chg="addSp modSp new mod">
        <pc:chgData name="Damien Travers" userId="d8aac535-2310-4444-8699-2f36b0257303" providerId="ADAL" clId="{B03DC940-DA4E-4C5F-ACD6-85234B4674F7}" dt="2022-09-30T16:40:31.380" v="1098"/>
        <pc:sldMkLst>
          <pc:docMk/>
          <pc:sldMk cId="1196897194" sldId="301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1196897194" sldId="301"/>
            <ac:spMk id="2" creationId="{C48A2EEB-9F13-C686-BBAE-AE1B8DD0FD25}"/>
          </ac:spMkLst>
        </pc:spChg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1196897194" sldId="301"/>
            <ac:spMk id="3" creationId="{6126E3BD-2B6A-8EFE-E143-7A019FDC487C}"/>
          </ac:spMkLst>
        </pc:spChg>
        <pc:picChg chg="add mod">
          <ac:chgData name="Damien Travers" userId="d8aac535-2310-4444-8699-2f36b0257303" providerId="ADAL" clId="{B03DC940-DA4E-4C5F-ACD6-85234B4674F7}" dt="2022-09-30T15:57:15.448" v="191" actId="14100"/>
          <ac:picMkLst>
            <pc:docMk/>
            <pc:sldMk cId="1196897194" sldId="301"/>
            <ac:picMk id="4" creationId="{A59C097B-2F05-A766-CC16-4593F4836998}"/>
          </ac:picMkLst>
        </pc:picChg>
      </pc:sldChg>
      <pc:sldChg chg="delSp modSp del mod">
        <pc:chgData name="Damien Travers" userId="d8aac535-2310-4444-8699-2f36b0257303" providerId="ADAL" clId="{B03DC940-DA4E-4C5F-ACD6-85234B4674F7}" dt="2022-09-30T16:05:03.907" v="199"/>
        <pc:sldMkLst>
          <pc:docMk/>
          <pc:sldMk cId="3393023693" sldId="318"/>
        </pc:sldMkLst>
        <pc:spChg chg="mod">
          <ac:chgData name="Damien Travers" userId="d8aac535-2310-4444-8699-2f36b0257303" providerId="ADAL" clId="{B03DC940-DA4E-4C5F-ACD6-85234B4674F7}" dt="2022-09-30T16:05:03.907" v="199"/>
          <ac:spMkLst>
            <pc:docMk/>
            <pc:sldMk cId="3393023693" sldId="318"/>
            <ac:spMk id="2" creationId="{31BB3786-377C-6DDC-25D3-E0E50AC0D0E8}"/>
          </ac:spMkLst>
        </pc:spChg>
        <pc:spChg chg="mod">
          <ac:chgData name="Damien Travers" userId="d8aac535-2310-4444-8699-2f36b0257303" providerId="ADAL" clId="{B03DC940-DA4E-4C5F-ACD6-85234B4674F7}" dt="2022-09-30T16:05:03.907" v="199"/>
          <ac:spMkLst>
            <pc:docMk/>
            <pc:sldMk cId="3393023693" sldId="318"/>
            <ac:spMk id="4" creationId="{3267897B-53BD-16AA-0920-0BD65E1FCA8D}"/>
          </ac:spMkLst>
        </pc:spChg>
        <pc:picChg chg="del mod">
          <ac:chgData name="Damien Travers" userId="d8aac535-2310-4444-8699-2f36b0257303" providerId="ADAL" clId="{B03DC940-DA4E-4C5F-ACD6-85234B4674F7}" dt="2022-09-30T16:01:08.087" v="196" actId="21"/>
          <ac:picMkLst>
            <pc:docMk/>
            <pc:sldMk cId="3393023693" sldId="318"/>
            <ac:picMk id="8" creationId="{1BB4A757-AFEB-5C93-1744-0CA0635C487B}"/>
          </ac:picMkLst>
        </pc:picChg>
      </pc:sldChg>
      <pc:sldChg chg="modSp new del">
        <pc:chgData name="Damien Travers" userId="d8aac535-2310-4444-8699-2f36b0257303" providerId="ADAL" clId="{B03DC940-DA4E-4C5F-ACD6-85234B4674F7}" dt="2022-09-30T16:05:14.102" v="200" actId="680"/>
        <pc:sldMkLst>
          <pc:docMk/>
          <pc:sldMk cId="3892260053" sldId="319"/>
        </pc:sldMkLst>
        <pc:spChg chg="mod">
          <ac:chgData name="Damien Travers" userId="d8aac535-2310-4444-8699-2f36b0257303" providerId="ADAL" clId="{B03DC940-DA4E-4C5F-ACD6-85234B4674F7}" dt="2022-09-30T16:05:03.907" v="199"/>
          <ac:spMkLst>
            <pc:docMk/>
            <pc:sldMk cId="3892260053" sldId="319"/>
            <ac:spMk id="2" creationId="{55AAF1D4-30F6-D950-D48F-5FD93DA6B883}"/>
          </ac:spMkLst>
        </pc:spChg>
        <pc:spChg chg="mod">
          <ac:chgData name="Damien Travers" userId="d8aac535-2310-4444-8699-2f36b0257303" providerId="ADAL" clId="{B03DC940-DA4E-4C5F-ACD6-85234B4674F7}" dt="2022-09-30T16:05:03.907" v="199"/>
          <ac:spMkLst>
            <pc:docMk/>
            <pc:sldMk cId="3892260053" sldId="319"/>
            <ac:spMk id="3" creationId="{B4448D38-66C0-EA3D-F1CA-4C5BA6D0B6E7}"/>
          </ac:spMkLst>
        </pc:spChg>
        <pc:spChg chg="mod">
          <ac:chgData name="Damien Travers" userId="d8aac535-2310-4444-8699-2f36b0257303" providerId="ADAL" clId="{B03DC940-DA4E-4C5F-ACD6-85234B4674F7}" dt="2022-09-30T16:05:03.907" v="199"/>
          <ac:spMkLst>
            <pc:docMk/>
            <pc:sldMk cId="3892260053" sldId="319"/>
            <ac:spMk id="4" creationId="{203F39A9-3D19-1772-161A-2B1955CE7577}"/>
          </ac:spMkLst>
        </pc:spChg>
      </pc:sldChg>
      <pc:sldChg chg="modSp new mod ord">
        <pc:chgData name="Damien Travers" userId="d8aac535-2310-4444-8699-2f36b0257303" providerId="ADAL" clId="{B03DC940-DA4E-4C5F-ACD6-85234B4674F7}" dt="2022-09-30T16:40:31.380" v="1098"/>
        <pc:sldMkLst>
          <pc:docMk/>
          <pc:sldMk cId="3995519785" sldId="319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3995519785" sldId="319"/>
            <ac:spMk id="2" creationId="{3CD22D3E-FA9A-4B47-1584-7C4A1D157314}"/>
          </ac:spMkLst>
        </pc:spChg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3995519785" sldId="319"/>
            <ac:spMk id="3" creationId="{D7929C00-688B-4CD7-38B9-AE61A82CCF4C}"/>
          </ac:spMkLst>
        </pc:spChg>
      </pc:sldChg>
      <pc:sldChg chg="addSp delSp modSp new mod modAnim">
        <pc:chgData name="Damien Travers" userId="d8aac535-2310-4444-8699-2f36b0257303" providerId="ADAL" clId="{B03DC940-DA4E-4C5F-ACD6-85234B4674F7}" dt="2022-09-30T16:41:38.843" v="1113" actId="14100"/>
        <pc:sldMkLst>
          <pc:docMk/>
          <pc:sldMk cId="385297556" sldId="320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385297556" sldId="320"/>
            <ac:spMk id="2" creationId="{F537A37E-0946-657D-9668-66C6ABF17577}"/>
          </ac:spMkLst>
        </pc:spChg>
        <pc:spChg chg="del mod">
          <ac:chgData name="Damien Travers" userId="d8aac535-2310-4444-8699-2f36b0257303" providerId="ADAL" clId="{B03DC940-DA4E-4C5F-ACD6-85234B4674F7}" dt="2022-09-30T16:13:24.654" v="281"/>
          <ac:spMkLst>
            <pc:docMk/>
            <pc:sldMk cId="385297556" sldId="320"/>
            <ac:spMk id="3" creationId="{B1E2ACC8-5012-319F-2517-9AFDAE39C7F2}"/>
          </ac:spMkLst>
        </pc:spChg>
        <pc:picChg chg="add mod">
          <ac:chgData name="Damien Travers" userId="d8aac535-2310-4444-8699-2f36b0257303" providerId="ADAL" clId="{B03DC940-DA4E-4C5F-ACD6-85234B4674F7}" dt="2022-09-30T16:41:38.843" v="1113" actId="14100"/>
          <ac:picMkLst>
            <pc:docMk/>
            <pc:sldMk cId="385297556" sldId="320"/>
            <ac:picMk id="4" creationId="{FF82DA16-84DF-3A22-7C3B-D5BE6FCAF87E}"/>
          </ac:picMkLst>
        </pc:picChg>
      </pc:sldChg>
      <pc:sldChg chg="addSp delSp modSp new mod ord modAnim">
        <pc:chgData name="Damien Travers" userId="d8aac535-2310-4444-8699-2f36b0257303" providerId="ADAL" clId="{B03DC940-DA4E-4C5F-ACD6-85234B4674F7}" dt="2022-09-30T16:42:41.093" v="1121" actId="14100"/>
        <pc:sldMkLst>
          <pc:docMk/>
          <pc:sldMk cId="779257999" sldId="321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779257999" sldId="321"/>
            <ac:spMk id="2" creationId="{72D7B2EF-5F02-7A20-BA8E-D77290D1141C}"/>
          </ac:spMkLst>
        </pc:spChg>
        <pc:spChg chg="del">
          <ac:chgData name="Damien Travers" userId="d8aac535-2310-4444-8699-2f36b0257303" providerId="ADAL" clId="{B03DC940-DA4E-4C5F-ACD6-85234B4674F7}" dt="2022-09-30T16:25:21.520" v="308"/>
          <ac:spMkLst>
            <pc:docMk/>
            <pc:sldMk cId="779257999" sldId="321"/>
            <ac:spMk id="3" creationId="{445A9BFE-C973-D5A1-5B57-730E88699BA8}"/>
          </ac:spMkLst>
        </pc:spChg>
        <pc:picChg chg="add mod">
          <ac:chgData name="Damien Travers" userId="d8aac535-2310-4444-8699-2f36b0257303" providerId="ADAL" clId="{B03DC940-DA4E-4C5F-ACD6-85234B4674F7}" dt="2022-09-30T16:42:41.093" v="1121" actId="14100"/>
          <ac:picMkLst>
            <pc:docMk/>
            <pc:sldMk cId="779257999" sldId="321"/>
            <ac:picMk id="4" creationId="{15949692-C791-8577-C0E1-44181473CAAF}"/>
          </ac:picMkLst>
        </pc:picChg>
      </pc:sldChg>
      <pc:sldChg chg="modSp new mod ord">
        <pc:chgData name="Damien Travers" userId="d8aac535-2310-4444-8699-2f36b0257303" providerId="ADAL" clId="{B03DC940-DA4E-4C5F-ACD6-85234B4674F7}" dt="2022-09-30T16:40:31.540" v="1101" actId="27636"/>
        <pc:sldMkLst>
          <pc:docMk/>
          <pc:sldMk cId="427865408" sldId="322"/>
        </pc:sldMkLst>
        <pc:spChg chg="mod">
          <ac:chgData name="Damien Travers" userId="d8aac535-2310-4444-8699-2f36b0257303" providerId="ADAL" clId="{B03DC940-DA4E-4C5F-ACD6-85234B4674F7}" dt="2022-09-30T16:40:31.380" v="1098"/>
          <ac:spMkLst>
            <pc:docMk/>
            <pc:sldMk cId="427865408" sldId="322"/>
            <ac:spMk id="2" creationId="{7AFBD1B0-480B-1849-15DE-9A4E545AAF24}"/>
          </ac:spMkLst>
        </pc:spChg>
        <pc:spChg chg="mod">
          <ac:chgData name="Damien Travers" userId="d8aac535-2310-4444-8699-2f36b0257303" providerId="ADAL" clId="{B03DC940-DA4E-4C5F-ACD6-85234B4674F7}" dt="2022-09-30T16:40:31.540" v="1101" actId="27636"/>
          <ac:spMkLst>
            <pc:docMk/>
            <pc:sldMk cId="427865408" sldId="322"/>
            <ac:spMk id="3" creationId="{0FCD4043-4D4E-28E6-EBA6-5DE21044A7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60D7-9328-4D84-8E98-F09547EB2D70}" type="datetimeFigureOut">
              <a:rPr lang="en-IE" smtClean="0"/>
              <a:pPr/>
              <a:t>20/02/2024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13ED-2D1B-4B0E-9EA7-564E1A4B8F8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DCB2-4E48-452B-9850-D55B828DFAFF}" type="datetimeFigureOut">
              <a:rPr lang="en-IE" smtClean="0"/>
              <a:t>20/02/2024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A4882-377F-4D84-BBB4-09BFB864A2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739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1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6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1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3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53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4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6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3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3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4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4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3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50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2276872"/>
            <a:ext cx="7822175" cy="1049235"/>
          </a:xfrm>
        </p:spPr>
        <p:txBody>
          <a:bodyPr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      An </a:t>
            </a:r>
            <a:r>
              <a:rPr lang="en-IE" b="1" dirty="0">
                <a:solidFill>
                  <a:srgbClr val="002060"/>
                </a:solidFill>
              </a:rPr>
              <a:t>Garda </a:t>
            </a:r>
            <a:r>
              <a:rPr lang="en-IE" b="1" dirty="0" smtClean="0">
                <a:solidFill>
                  <a:srgbClr val="002060"/>
                </a:solidFill>
              </a:rPr>
              <a:t>Síochána </a:t>
            </a:r>
            <a:r>
              <a:rPr lang="en-IE" b="1" dirty="0" smtClean="0">
                <a:solidFill>
                  <a:srgbClr val="002060"/>
                </a:solidFill>
              </a:rPr>
              <a:t>&amp; Chapter 23 Credit Unions</a:t>
            </a:r>
            <a:endParaRPr lang="en-IE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S:\CRCP Newsletter_AHCRCR\OTHER PUBLICATIONS\Garda Crest\Garda Cr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-171400"/>
            <a:ext cx="2232248" cy="2232248"/>
          </a:xfrm>
          <a:prstGeom prst="rect">
            <a:avLst/>
          </a:prstGeom>
          <a:noFill/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0" y="3356992"/>
            <a:ext cx="91440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6040" algn="ctr">
              <a:lnSpc>
                <a:spcPct val="115000"/>
              </a:lnSpc>
              <a:spcBef>
                <a:spcPts val="395"/>
              </a:spcBef>
              <a:spcAft>
                <a:spcPts val="0"/>
              </a:spcAft>
            </a:pPr>
            <a:r>
              <a:rPr lang="en-IE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MONEY MULES AWARENESS CAMPAIGN</a:t>
            </a:r>
          </a:p>
          <a:p>
            <a:pPr marL="66040" algn="ctr">
              <a:lnSpc>
                <a:spcPct val="115000"/>
              </a:lnSpc>
              <a:spcBef>
                <a:spcPts val="395"/>
              </a:spcBef>
              <a:spcAft>
                <a:spcPts val="0"/>
              </a:spcAft>
            </a:pPr>
            <a:r>
              <a:rPr lang="en-IE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Siobhan Donnelly Chapter 23 Credit Union</a:t>
            </a:r>
          </a:p>
          <a:p>
            <a:pPr marL="66040" algn="ctr">
              <a:lnSpc>
                <a:spcPct val="115000"/>
              </a:lnSpc>
              <a:spcBef>
                <a:spcPts val="395"/>
              </a:spcBef>
              <a:spcAft>
                <a:spcPts val="0"/>
              </a:spcAft>
            </a:pPr>
            <a:r>
              <a:rPr lang="en-IE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Sergeant </a:t>
            </a:r>
            <a:r>
              <a:rPr lang="en-IE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Michael </a:t>
            </a:r>
            <a:r>
              <a:rPr lang="en-IE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Quirke </a:t>
            </a:r>
            <a:endParaRPr lang="en-IE" sz="24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080" y="5877272"/>
            <a:ext cx="548573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877272"/>
            <a:ext cx="407330" cy="47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5093" y="5877272"/>
            <a:ext cx="594979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 b="2325"/>
          <a:stretch>
            <a:fillRect/>
          </a:stretch>
        </p:blipFill>
        <p:spPr bwMode="auto">
          <a:xfrm>
            <a:off x="3563888" y="5877272"/>
            <a:ext cx="523192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" y="-5037"/>
            <a:ext cx="4445000" cy="203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594" y="1030264"/>
            <a:ext cx="6739304" cy="692394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Money MULE</a:t>
            </a:r>
            <a:endParaRPr lang="en-I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6696744" cy="338437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Money Mule is a person who allows their Account, or facilitates their Account to be used to Launder illegally obtained money. This money is generally from Online Frauds</a:t>
            </a: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en-I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I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Money MULE</a:t>
            </a:r>
            <a:endParaRPr lang="en-IE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FF00"/>
              </a:buClr>
            </a:pP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Male 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Female / Student / Unemployed</a:t>
            </a:r>
          </a:p>
          <a:p>
            <a:pPr>
              <a:buClr>
                <a:srgbClr val="00FF00"/>
              </a:buClr>
            </a:pP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43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frauds committed within 6 months of opening a/c’s</a:t>
            </a:r>
          </a:p>
          <a:p>
            <a:pPr>
              <a:buClr>
                <a:srgbClr val="00FF00"/>
              </a:buClr>
            </a:pP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profile –	                  </a:t>
            </a: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&lt; 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I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14%</a:t>
            </a:r>
          </a:p>
          <a:p>
            <a:pPr lvl="1">
              <a:buClr>
                <a:srgbClr val="00FF00"/>
              </a:buClr>
            </a:pP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– 24 </a:t>
            </a:r>
            <a:r>
              <a:rPr lang="en-I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44%</a:t>
            </a:r>
          </a:p>
          <a:p>
            <a:pPr lvl="1">
              <a:buClr>
                <a:srgbClr val="00FF00"/>
              </a:buClr>
            </a:pP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25 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34 </a:t>
            </a:r>
            <a:r>
              <a:rPr lang="en-I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16%</a:t>
            </a:r>
          </a:p>
          <a:p>
            <a:pPr lvl="1">
              <a:buClr>
                <a:srgbClr val="00FF00"/>
              </a:buClr>
            </a:pP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35 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44 </a:t>
            </a:r>
            <a:r>
              <a:rPr lang="en-I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13%</a:t>
            </a:r>
          </a:p>
          <a:p>
            <a:pPr>
              <a:buClr>
                <a:srgbClr val="00FF00"/>
              </a:buClr>
            </a:pP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Mules getting younger ?</a:t>
            </a:r>
          </a:p>
          <a:p>
            <a:pPr fontAlgn="base"/>
            <a:endParaRPr lang="en-IE" sz="1600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:\CRCP Newsletter_AHCRCR\OTHER PUBLICATIONS\Garda Crest\Garda Crest.png"/>
          <p:cNvPicPr>
            <a:picLocks noChangeAspect="1" noChangeArrowheads="1"/>
          </p:cNvPicPr>
          <p:nvPr/>
        </p:nvPicPr>
        <p:blipFill rotWithShape="1">
          <a:blip r:embed="rId2" cstate="print"/>
          <a:srcRect t="7074" r="4" b="7657"/>
          <a:stretch/>
        </p:blipFill>
        <p:spPr bwMode="auto">
          <a:xfrm>
            <a:off x="6948264" y="37042"/>
            <a:ext cx="2329529" cy="1986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29" y="531202"/>
            <a:ext cx="6739304" cy="692394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Frauds</a:t>
            </a:r>
            <a:endParaRPr lang="en-I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422" y="1754798"/>
            <a:ext cx="5961371" cy="4670176"/>
          </a:xfrm>
        </p:spPr>
        <p:txBody>
          <a:bodyPr>
            <a:noAutofit/>
          </a:bodyPr>
          <a:lstStyle/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IE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funds that go through a Money Mule Account are as a result of a Fraud.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IE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vast majority of the money going through Money Mule Accounts in Ireland are as a result of a Fraud  which has occurred within the State. </a:t>
            </a:r>
            <a:r>
              <a:rPr lang="en-IE" sz="15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17.5 Million Euro in first 6 month of 2023 – </a:t>
            </a:r>
            <a:r>
              <a:rPr lang="en-IE" sz="150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Fraudsmart</a:t>
            </a:r>
            <a:r>
              <a:rPr lang="en-IE" sz="15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Sep 23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Frauds are perpetrated by Organised Crime </a:t>
            </a:r>
            <a:r>
              <a:rPr lang="en-IE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Gangs. e.g. - “</a:t>
            </a:r>
            <a:r>
              <a:rPr lang="en-IE" sz="15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Axe” based in Nigeria</a:t>
            </a:r>
            <a:endParaRPr lang="en-IE" sz="1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IE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Frauds Include:</a:t>
            </a:r>
          </a:p>
          <a:p>
            <a:pPr fontAlgn="base"/>
            <a:r>
              <a:rPr lang="en-IE" sz="1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 takeover </a:t>
            </a:r>
            <a:r>
              <a:rPr lang="en-IE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 - </a:t>
            </a:r>
            <a:r>
              <a:rPr lang="en-I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relates </a:t>
            </a:r>
            <a:r>
              <a:rPr lang="en-I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'phishing', '</a:t>
            </a:r>
            <a:r>
              <a:rPr lang="en-IE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smishing</a:t>
            </a:r>
            <a:r>
              <a:rPr lang="en-I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 and 'vishing' scams in which criminals pose as a bank, service provider, delivery company or government agency in a bid to gain </a:t>
            </a:r>
            <a:r>
              <a:rPr lang="en-I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I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victim's bank account or smart </a:t>
            </a:r>
            <a:r>
              <a:rPr lang="en-I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device.</a:t>
            </a:r>
          </a:p>
          <a:p>
            <a:pPr fontAlgn="base"/>
            <a:r>
              <a:rPr lang="en-IE" sz="14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Invoice Redirection Fraud  </a:t>
            </a:r>
            <a:r>
              <a:rPr lang="en-I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relates to Criminals hacking Business’s Email service and </a:t>
            </a:r>
            <a:r>
              <a:rPr lang="en-I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redirecting </a:t>
            </a:r>
            <a:r>
              <a:rPr lang="en-I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Invoice payments</a:t>
            </a:r>
            <a:r>
              <a:rPr lang="en-I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base"/>
            <a:endParaRPr lang="en-I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IE" sz="14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Blackmail, Drug Trafficking, Human Trafficking</a:t>
            </a:r>
            <a:endParaRPr lang="en-IE" sz="1400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:\CRCP Newsletter_AHCRCR\OTHER PUBLICATIONS\Garda Crest\Garda Crest.png"/>
          <p:cNvPicPr>
            <a:picLocks noChangeAspect="1" noChangeArrowheads="1"/>
          </p:cNvPicPr>
          <p:nvPr/>
        </p:nvPicPr>
        <p:blipFill rotWithShape="1">
          <a:blip r:embed="rId2" cstate="print"/>
          <a:srcRect t="7074" r="4" b="7657"/>
          <a:stretch/>
        </p:blipFill>
        <p:spPr bwMode="auto">
          <a:xfrm>
            <a:off x="7236296" y="0"/>
            <a:ext cx="2057875" cy="1754799"/>
          </a:xfrm>
          <a:prstGeom prst="rect">
            <a:avLst/>
          </a:prstGeom>
          <a:noFill/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224449"/>
            <a:ext cx="200294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935" y="582529"/>
            <a:ext cx="6739304" cy="589739"/>
          </a:xfrm>
        </p:spPr>
        <p:txBody>
          <a:bodyPr>
            <a:normAutofit/>
          </a:bodyPr>
          <a:lstStyle/>
          <a:p>
            <a:pPr algn="ctr"/>
            <a:r>
              <a:rPr lang="en-IE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550393" cy="4176464"/>
          </a:xfrm>
        </p:spPr>
        <p:txBody>
          <a:bodyPr>
            <a:norm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MULE HERDER</a:t>
            </a:r>
            <a:endParaRPr lang="en-I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Mule Herder sells the idea of Easy </a:t>
            </a: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Cash. Target “Families &amp; Friends” through College etc..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can be made 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person, through social media networks or instant messaging apps</a:t>
            </a:r>
            <a:r>
              <a:rPr lang="en-I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ask </a:t>
            </a: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 to move their money through their bank account and offers them a cut</a:t>
            </a: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opportunity to make easy money is presented as having no risks, using expressions such as ‘legit money’, ‘100% guaranteed’ and ‘same day cash’.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told what to do and how much others have already earned for doing the same.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reason why this is needed can vary, but they will always be requested to give their bank account </a:t>
            </a: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en-I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16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:\CRCP Newsletter_AHCRCR\OTHER PUBLICATIONS\Garda Crest\Garda Crest.png"/>
          <p:cNvPicPr>
            <a:picLocks noChangeAspect="1" noChangeArrowheads="1"/>
          </p:cNvPicPr>
          <p:nvPr/>
        </p:nvPicPr>
        <p:blipFill rotWithShape="1">
          <a:blip r:embed="rId2" cstate="print"/>
          <a:srcRect t="7074" r="4" b="7657"/>
          <a:stretch/>
        </p:blipFill>
        <p:spPr bwMode="auto">
          <a:xfrm>
            <a:off x="7236296" y="0"/>
            <a:ext cx="2057875" cy="175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3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935" y="582529"/>
            <a:ext cx="6739304" cy="589739"/>
          </a:xfrm>
        </p:spPr>
        <p:txBody>
          <a:bodyPr>
            <a:normAutofit/>
          </a:bodyPr>
          <a:lstStyle/>
          <a:p>
            <a:pPr algn="ctr"/>
            <a:r>
              <a:rPr lang="en-IE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90" y="1988840"/>
            <a:ext cx="7550393" cy="4176464"/>
          </a:xfrm>
        </p:spPr>
        <p:txBody>
          <a:bodyPr>
            <a:normAutofit/>
          </a:bodyPr>
          <a:lstStyle/>
          <a:p>
            <a:pPr algn="ctr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FAKE JOB OFFERS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mule adverts on Social Media Platforms. – “Work from Home”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Emails with fake job offers.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mule adverts normally state that they are an overseas company seeking ‘local/national representatives’ or ‘agents’ to act on their behalf for a period of time.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interactions and transactions will be done online. The offer promises significant earning potential for little effort. </a:t>
            </a:r>
            <a:endParaRPr lang="en-IE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 CONNED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Person is conned into allowing their Account to be used. e.g. Romance Fraud</a:t>
            </a:r>
            <a:endParaRPr lang="en-I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:\CRCP Newsletter_AHCRCR\OTHER PUBLICATIONS\Garda Crest\Garda Crest.png"/>
          <p:cNvPicPr>
            <a:picLocks noChangeAspect="1" noChangeArrowheads="1"/>
          </p:cNvPicPr>
          <p:nvPr/>
        </p:nvPicPr>
        <p:blipFill rotWithShape="1">
          <a:blip r:embed="rId2" cstate="print"/>
          <a:srcRect t="7074" r="4" b="7657"/>
          <a:stretch/>
        </p:blipFill>
        <p:spPr bwMode="auto">
          <a:xfrm>
            <a:off x="7236296" y="0"/>
            <a:ext cx="2057875" cy="175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0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889" y="2100418"/>
            <a:ext cx="6739304" cy="423680"/>
          </a:xfrm>
        </p:spPr>
        <p:txBody>
          <a:bodyPr>
            <a:noAutofit/>
          </a:bodyPr>
          <a:lstStyle/>
          <a:p>
            <a:pPr algn="ctr"/>
            <a:r>
              <a:rPr lang="en-IE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CONSEQUENCES</a:t>
            </a:r>
            <a:endParaRPr lang="en-IE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7558872" cy="2671635"/>
          </a:xfrm>
        </p:spPr>
        <p:txBody>
          <a:bodyPr>
            <a:no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</a:t>
            </a: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Mules are being convicted for Money Laundering – Sec. 7 Criminal Justice (Money Laundering and Terrorist Financing) Act 2010.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conviction can have serious adverse effects for a person for;</a:t>
            </a:r>
          </a:p>
          <a:p>
            <a:pPr marL="600075" lvl="1" indent="-257175" algn="l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Applications for Mortgages and Loans,</a:t>
            </a:r>
          </a:p>
          <a:p>
            <a:pPr marL="600075" lvl="1" indent="-257175" algn="l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Applications for a number of careers incl. Jobs in Finance,</a:t>
            </a:r>
          </a:p>
          <a:p>
            <a:pPr marL="600075" lvl="1" indent="-257175" algn="l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for Visas for USA, Australia Canada incl. J1 Visas</a:t>
            </a:r>
            <a:endParaRPr lang="en-IE" sz="17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named in the Press.</a:t>
            </a:r>
            <a:r>
              <a:rPr lang="en-I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7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IE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7 Criminal Justice (Money Laundering and Terrorist Financing) Act 2010 – Penalty on Indictment – Fine or Imprisonment for term not exceeding 14 years or both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IE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E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:\CRCP Newsletter_AHCRCR\OTHER PUBLICATIONS\Garda Crest\Garda Crest.png"/>
          <p:cNvPicPr>
            <a:picLocks noChangeAspect="1" noChangeArrowheads="1"/>
          </p:cNvPicPr>
          <p:nvPr/>
        </p:nvPicPr>
        <p:blipFill rotWithShape="1">
          <a:blip r:embed="rId2" cstate="print"/>
          <a:srcRect t="7074" r="4" b="7657"/>
          <a:stretch/>
        </p:blipFill>
        <p:spPr bwMode="auto">
          <a:xfrm>
            <a:off x="7236296" y="0"/>
            <a:ext cx="2057875" cy="175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4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52" y="1754799"/>
            <a:ext cx="6739304" cy="370925"/>
          </a:xfrm>
        </p:spPr>
        <p:txBody>
          <a:bodyPr>
            <a:noAutofit/>
          </a:bodyPr>
          <a:lstStyle/>
          <a:p>
            <a:pPr algn="ctr"/>
            <a:r>
              <a:rPr lang="en-IE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FIGHT MONEY LAUNDERING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14" y="2492897"/>
            <a:ext cx="6899842" cy="3312368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give your bank account or any other personal details to anyone unless you know and trust them. 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your bank cards. Do not disclose your online banking login details, PIN, CVV number, etc.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very cautious of unsolicited emails or offers made over social media or in person, promising easy money. 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Ignore any job offer involving money transfers through your bank account, regardless of how authentic they may seem. 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an opportunity sounds too good to be true, it probably is</a:t>
            </a:r>
            <a:r>
              <a:rPr lang="en-IE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“Easy Money is Dangerous Money”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illegal money will come and go through a mules account, but in the end the responsibility will stay with them</a:t>
            </a:r>
            <a:r>
              <a:rPr lang="en-IE" sz="2100" dirty="0" smtClean="0">
                <a:solidFill>
                  <a:schemeClr val="bg1"/>
                </a:solidFill>
              </a:rPr>
              <a:t>.   - </a:t>
            </a:r>
            <a:r>
              <a:rPr lang="en-IE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transactions leave a Trace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IE" sz="2000" dirty="0">
              <a:solidFill>
                <a:schemeClr val="bg1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IE" sz="19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E" dirty="0"/>
          </a:p>
        </p:txBody>
      </p:sp>
      <p:pic>
        <p:nvPicPr>
          <p:cNvPr id="6" name="Picture 5" descr="S:\CRCP Newsletter_AHCRCR\OTHER PUBLICATIONS\Garda Crest\Garda Crest.png"/>
          <p:cNvPicPr>
            <a:picLocks noChangeAspect="1" noChangeArrowheads="1"/>
          </p:cNvPicPr>
          <p:nvPr/>
        </p:nvPicPr>
        <p:blipFill rotWithShape="1">
          <a:blip r:embed="rId2" cstate="print"/>
          <a:srcRect t="7074" r="4" b="7657"/>
          <a:stretch/>
        </p:blipFill>
        <p:spPr bwMode="auto">
          <a:xfrm>
            <a:off x="7236296" y="0"/>
            <a:ext cx="2057875" cy="175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2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992" y="1508011"/>
            <a:ext cx="6739304" cy="423680"/>
          </a:xfrm>
        </p:spPr>
        <p:txBody>
          <a:bodyPr>
            <a:noAutofit/>
          </a:bodyPr>
          <a:lstStyle/>
          <a:p>
            <a:pPr algn="ctr"/>
            <a:r>
              <a:rPr lang="en-IE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873" y="2557565"/>
            <a:ext cx="7558872" cy="2959667"/>
          </a:xfrm>
        </p:spPr>
        <p:txBody>
          <a:bodyPr>
            <a:no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suspect that you are caught up in a money mule or money laundering </a:t>
            </a: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scheme, contact the Bank/ </a:t>
            </a: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Union, payment </a:t>
            </a: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Company ASAP and report to </a:t>
            </a:r>
            <a:r>
              <a:rPr lang="en-IE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Gardai</a:t>
            </a: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off all contact with the person. – DO NOT transfer any money.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I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received emails of this type do not respond to them and do not click on any links they </a:t>
            </a: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contain.</a:t>
            </a:r>
            <a:endParaRPr lang="en-IE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alert for job ads and social media posts that promise easy money. </a:t>
            </a:r>
            <a:endParaRPr lang="en-IE" sz="17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IE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IE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happen to receive an offer in person, decline it and report it to the Gardaí.</a:t>
            </a:r>
          </a:p>
          <a:p>
            <a:endParaRPr lang="en-IE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E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:\CRCP Newsletter_AHCRCR\OTHER PUBLICATIONS\Garda Crest\Garda Crest.png"/>
          <p:cNvPicPr>
            <a:picLocks noChangeAspect="1" noChangeArrowheads="1"/>
          </p:cNvPicPr>
          <p:nvPr/>
        </p:nvPicPr>
        <p:blipFill rotWithShape="1">
          <a:blip r:embed="rId2" cstate="print"/>
          <a:srcRect t="7074" r="4" b="7657"/>
          <a:stretch/>
        </p:blipFill>
        <p:spPr bwMode="auto">
          <a:xfrm>
            <a:off x="7236296" y="0"/>
            <a:ext cx="2057875" cy="175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6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10363</TotalTime>
  <Words>567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Times New Roman</vt:lpstr>
      <vt:lpstr>Wingdings</vt:lpstr>
      <vt:lpstr>Wingdings 3</vt:lpstr>
      <vt:lpstr>Slice</vt:lpstr>
      <vt:lpstr>      An Garda Síochána &amp; Chapter 23 Credit Unions</vt:lpstr>
      <vt:lpstr>What is a Money MULE</vt:lpstr>
      <vt:lpstr>Frauds</vt:lpstr>
      <vt:lpstr>RECRUITMENT</vt:lpstr>
      <vt:lpstr>RECRUITMENT</vt:lpstr>
      <vt:lpstr>CONSEQUENCES</vt:lpstr>
      <vt:lpstr>HOW TO FIGHT MONEY LAUNDERING</vt:lpstr>
      <vt:lpstr>WHAT TO DO</vt:lpstr>
    </vt:vector>
  </TitlesOfParts>
  <Company>An Garda Siochana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S5112478</dc:creator>
  <cp:lastModifiedBy>G27794M</cp:lastModifiedBy>
  <cp:revision>304</cp:revision>
  <dcterms:created xsi:type="dcterms:W3CDTF">2016-09-08T14:59:44Z</dcterms:created>
  <dcterms:modified xsi:type="dcterms:W3CDTF">2024-02-20T19:28:59Z</dcterms:modified>
</cp:coreProperties>
</file>